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4" r:id="rId5"/>
    <p:sldId id="262" r:id="rId6"/>
    <p:sldId id="260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D691-8C0C-4258-BBE8-1C440B709DDE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EFF9B-1406-4043-B451-CD958C53A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8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D691-8C0C-4258-BBE8-1C440B709DDE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EFF9B-1406-4043-B451-CD958C53A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677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D691-8C0C-4258-BBE8-1C440B709DDE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EFF9B-1406-4043-B451-CD958C53A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493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D691-8C0C-4258-BBE8-1C440B709DDE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EFF9B-1406-4043-B451-CD958C53A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80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D691-8C0C-4258-BBE8-1C440B709DDE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EFF9B-1406-4043-B451-CD958C53A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31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D691-8C0C-4258-BBE8-1C440B709DDE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EFF9B-1406-4043-B451-CD958C53A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88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D691-8C0C-4258-BBE8-1C440B709DDE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EFF9B-1406-4043-B451-CD958C53A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559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D691-8C0C-4258-BBE8-1C440B709DDE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EFF9B-1406-4043-B451-CD958C53A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34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D691-8C0C-4258-BBE8-1C440B709DDE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EFF9B-1406-4043-B451-CD958C53A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638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D691-8C0C-4258-BBE8-1C440B709DDE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EFF9B-1406-4043-B451-CD958C53A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203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D691-8C0C-4258-BBE8-1C440B709DDE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EFF9B-1406-4043-B451-CD958C53A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2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1D691-8C0C-4258-BBE8-1C440B709DDE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EFF9B-1406-4043-B451-CD958C53A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8750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Do Now – p. 82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686800" cy="4525963"/>
          </a:xfrm>
        </p:spPr>
        <p:txBody>
          <a:bodyPr>
            <a:noAutofit/>
          </a:bodyPr>
          <a:lstStyle/>
          <a:p>
            <a:r>
              <a:rPr lang="en-US" sz="3600" dirty="0" smtClean="0"/>
              <a:t>Think of an interview that you have recently seen on television…</a:t>
            </a:r>
          </a:p>
          <a:p>
            <a:pPr lvl="1"/>
            <a:r>
              <a:rPr lang="en-US" sz="3200" dirty="0" smtClean="0"/>
              <a:t>Who was getting interviewed?</a:t>
            </a:r>
          </a:p>
          <a:p>
            <a:pPr lvl="1"/>
            <a:r>
              <a:rPr lang="en-US" sz="3200" dirty="0" smtClean="0"/>
              <a:t>What kinds of questions did the reporter ask?</a:t>
            </a:r>
          </a:p>
          <a:p>
            <a:pPr lvl="1"/>
            <a:r>
              <a:rPr lang="en-US" sz="3200" dirty="0" smtClean="0"/>
              <a:t>Was the person being interviewed comfortable with the questions? Why or why not?</a:t>
            </a:r>
          </a:p>
          <a:p>
            <a:pPr lvl="1"/>
            <a:r>
              <a:rPr lang="en-US" sz="3200" dirty="0" smtClean="0"/>
              <a:t>Were </a:t>
            </a:r>
            <a:r>
              <a:rPr lang="en-US" sz="3200" dirty="0" smtClean="0"/>
              <a:t>there any important questions that the reporter didn’t ask?</a:t>
            </a:r>
            <a:endParaRPr lang="en-US" sz="3200" dirty="0"/>
          </a:p>
        </p:txBody>
      </p:sp>
      <p:sp>
        <p:nvSpPr>
          <p:cNvPr id="4" name="Explosion 1 3"/>
          <p:cNvSpPr/>
          <p:nvPr/>
        </p:nvSpPr>
        <p:spPr>
          <a:xfrm>
            <a:off x="4419600" y="5029200"/>
            <a:ext cx="4343400" cy="22860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Copy and Answer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1359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difference between liberal and conservative bias?</a:t>
            </a:r>
          </a:p>
          <a:p>
            <a:r>
              <a:rPr lang="en-US" dirty="0" smtClean="0"/>
              <a:t>What do conservatives accuse liberal media of when it comes to presidential </a:t>
            </a:r>
            <a:r>
              <a:rPr lang="en-US" dirty="0"/>
              <a:t>politics? 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groups monitor the media’s coverage of politics and why do they do it?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2126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Bias and Media Watchdogs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sz="2800" b="1" u="sng" dirty="0" smtClean="0"/>
              <a:t>Media Bias</a:t>
            </a:r>
            <a:r>
              <a:rPr lang="en-US" sz="2800" b="1" dirty="0" smtClean="0"/>
              <a:t> </a:t>
            </a:r>
            <a:r>
              <a:rPr lang="en-US" sz="2800" dirty="0" smtClean="0"/>
              <a:t>– Real or imagined prejudice that is thought to affect what stories journalists cover and how they report those stories</a:t>
            </a:r>
          </a:p>
          <a:p>
            <a:endParaRPr lang="en-US" sz="2800" b="1" u="sng" dirty="0" smtClean="0"/>
          </a:p>
          <a:p>
            <a:endParaRPr lang="en-US" sz="2800" b="1" u="sng" dirty="0" smtClean="0"/>
          </a:p>
          <a:p>
            <a:endParaRPr lang="en-US" sz="2800" b="1" u="sng" dirty="0"/>
          </a:p>
          <a:p>
            <a:endParaRPr lang="en-US" sz="2800" b="1" u="sng" dirty="0"/>
          </a:p>
          <a:p>
            <a:endParaRPr lang="en-US" sz="2800" b="1" u="sng" dirty="0" smtClean="0"/>
          </a:p>
        </p:txBody>
      </p:sp>
      <p:sp>
        <p:nvSpPr>
          <p:cNvPr id="6" name="Explosion 1 5"/>
          <p:cNvSpPr/>
          <p:nvPr/>
        </p:nvSpPr>
        <p:spPr>
          <a:xfrm>
            <a:off x="7010400" y="-304800"/>
            <a:ext cx="2209800" cy="2057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Notes</a:t>
            </a:r>
          </a:p>
          <a:p>
            <a:pPr algn="ctr"/>
            <a:r>
              <a:rPr lang="en-US" sz="2400" dirty="0" smtClean="0"/>
              <a:t>p. 83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4876800" y="3124200"/>
            <a:ext cx="3657600" cy="24717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Liberal Bias</a:t>
            </a:r>
          </a:p>
          <a:p>
            <a:pPr algn="ctr"/>
            <a:endParaRPr lang="en-US" sz="1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Critics say liberal reporters go too easy on President Obama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11" name="Rectangle 10"/>
          <p:cNvSpPr/>
          <p:nvPr/>
        </p:nvSpPr>
        <p:spPr>
          <a:xfrm>
            <a:off x="762000" y="3124200"/>
            <a:ext cx="3657600" cy="247173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Conservative Bias</a:t>
            </a:r>
          </a:p>
          <a:p>
            <a:pPr algn="ctr"/>
            <a:endParaRPr lang="en-US" sz="5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500" dirty="0" smtClean="0"/>
              <a:t>Critics say conservative reporters attack President Obama on personal issues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1353383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Clip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going to watch two video clips today</a:t>
            </a:r>
          </a:p>
          <a:p>
            <a:r>
              <a:rPr lang="en-US" dirty="0" smtClean="0"/>
              <a:t>As you watch each clip, fill in your answers on your paste-in sheet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407955"/>
            <a:ext cx="4191000" cy="3145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xplosion 1 3"/>
          <p:cNvSpPr/>
          <p:nvPr/>
        </p:nvSpPr>
        <p:spPr>
          <a:xfrm>
            <a:off x="5867400" y="2743200"/>
            <a:ext cx="3276600" cy="4114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When we are done, paste onto p. 83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4939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Bias and Media Watchdogs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sz="2800" b="1" u="sng" dirty="0" smtClean="0"/>
              <a:t>Media Bias</a:t>
            </a:r>
            <a:r>
              <a:rPr lang="en-US" sz="2800" b="1" dirty="0" smtClean="0"/>
              <a:t> </a:t>
            </a:r>
            <a:r>
              <a:rPr lang="en-US" sz="2800" dirty="0" smtClean="0"/>
              <a:t>– Real or imagined prejudice that is thought to affect what stories journalists cover and how they report those stories</a:t>
            </a:r>
          </a:p>
          <a:p>
            <a:endParaRPr lang="en-US" sz="2800" b="1" u="sng" dirty="0" smtClean="0"/>
          </a:p>
          <a:p>
            <a:endParaRPr lang="en-US" sz="2800" b="1" u="sng" dirty="0" smtClean="0"/>
          </a:p>
          <a:p>
            <a:endParaRPr lang="en-US" sz="2800" b="1" u="sng" dirty="0"/>
          </a:p>
          <a:p>
            <a:endParaRPr lang="en-US" sz="2800" b="1" u="sng" dirty="0"/>
          </a:p>
          <a:p>
            <a:endParaRPr lang="en-US" sz="2800" b="1" u="sng" dirty="0" smtClean="0"/>
          </a:p>
          <a:p>
            <a:r>
              <a:rPr lang="en-US" sz="2800" b="1" u="sng" dirty="0" smtClean="0"/>
              <a:t>Media Watchdogs </a:t>
            </a:r>
            <a:r>
              <a:rPr lang="en-US" sz="2800" dirty="0" smtClean="0"/>
              <a:t>– Groups that investigate news coverage to ensure fair and accurate reporting</a:t>
            </a:r>
            <a:endParaRPr lang="en-US" sz="2800" dirty="0"/>
          </a:p>
        </p:txBody>
      </p:sp>
      <p:sp>
        <p:nvSpPr>
          <p:cNvPr id="6" name="Explosion 1 5"/>
          <p:cNvSpPr/>
          <p:nvPr/>
        </p:nvSpPr>
        <p:spPr>
          <a:xfrm>
            <a:off x="7010400" y="-304800"/>
            <a:ext cx="2209800" cy="2057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Notes</a:t>
            </a:r>
          </a:p>
          <a:p>
            <a:pPr algn="ctr"/>
            <a:r>
              <a:rPr lang="en-US" sz="2400" dirty="0" smtClean="0"/>
              <a:t>p. 83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3014662"/>
            <a:ext cx="3657600" cy="24717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Liberal Bias</a:t>
            </a:r>
          </a:p>
          <a:p>
            <a:pPr algn="ctr"/>
            <a:endParaRPr lang="en-US" sz="1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Conservatives say liberal media goes easy on President Obama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11" name="Rectangle 10"/>
          <p:cNvSpPr/>
          <p:nvPr/>
        </p:nvSpPr>
        <p:spPr>
          <a:xfrm>
            <a:off x="4800600" y="2988469"/>
            <a:ext cx="3657600" cy="247173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Conservative Bias</a:t>
            </a:r>
          </a:p>
          <a:p>
            <a:pPr algn="ctr"/>
            <a:endParaRPr lang="en-US" sz="5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500" dirty="0" smtClean="0"/>
              <a:t>Liberals say conservative media attacks President Obama on personal issues</a:t>
            </a:r>
            <a:endParaRPr lang="en-US" sz="25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55600"/>
            <a:ext cx="7162800" cy="625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75" y="469899"/>
            <a:ext cx="6753225" cy="602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844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MEAL Paragraph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5867400" cy="5029200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Is it worse for the media to attack the president, or for the media to ask the </a:t>
            </a:r>
            <a:r>
              <a:rPr lang="en-US" sz="3600" dirty="0" smtClean="0"/>
              <a:t>president “softball” </a:t>
            </a:r>
            <a:r>
              <a:rPr lang="en-US" sz="3600" dirty="0"/>
              <a:t>questions? Explain your answer. </a:t>
            </a:r>
            <a:endParaRPr lang="en-US" sz="3600" dirty="0" smtClean="0"/>
          </a:p>
          <a:p>
            <a:r>
              <a:rPr lang="en-US" sz="3600" dirty="0" smtClean="0"/>
              <a:t>You must also use at least 3 piece of evidence to support your argument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91200" y="-533400"/>
            <a:ext cx="1937903" cy="7090275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MEAL</a:t>
            </a:r>
            <a:endParaRPr lang="en-US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62800" y="4572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ain</a:t>
            </a:r>
            <a:r>
              <a:rPr lang="en-US" sz="2800" dirty="0" smtClean="0"/>
              <a:t> Idea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934200" y="22098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vidence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086600" y="39624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nalysis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934200" y="572518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ink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248400" y="1030069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State the main idea of your argument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24600" y="26670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 facts or ideas to support your argument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24600" y="44958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Tell why those facts or ideas are important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400800" y="626006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Restate your main idea</a:t>
            </a:r>
            <a:endParaRPr lang="en-US" dirty="0"/>
          </a:p>
        </p:txBody>
      </p:sp>
      <p:sp>
        <p:nvSpPr>
          <p:cNvPr id="13" name="Explosion 1 12"/>
          <p:cNvSpPr/>
          <p:nvPr/>
        </p:nvSpPr>
        <p:spPr>
          <a:xfrm>
            <a:off x="-228600" y="5446931"/>
            <a:ext cx="6760151" cy="1944469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Be ready to share!!!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9022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out…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23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82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/>
              <a:t>Overall, do you think American media has a conservative bias, a liberal bias, or is it balanced? Explain your answer.</a:t>
            </a:r>
          </a:p>
          <a:p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4114800" y="3886200"/>
            <a:ext cx="3581400" cy="2971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Copy and Answer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0819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378</Words>
  <Application>Microsoft Office PowerPoint</Application>
  <PresentationFormat>On-screen Show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Do Now – p. 82</vt:lpstr>
      <vt:lpstr>Today’s Objectives</vt:lpstr>
      <vt:lpstr>Bias and Media Watchdogs</vt:lpstr>
      <vt:lpstr>Video Clip Analysis</vt:lpstr>
      <vt:lpstr>Bias and Media Watchdogs</vt:lpstr>
      <vt:lpstr>MEAL Paragraph Activity</vt:lpstr>
      <vt:lpstr>Share out…</vt:lpstr>
      <vt:lpstr>Reflection – p. 82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82</dc:title>
  <dc:creator>Henry Mahegan</dc:creator>
  <cp:lastModifiedBy>Henry Mahegan</cp:lastModifiedBy>
  <cp:revision>16</cp:revision>
  <dcterms:created xsi:type="dcterms:W3CDTF">2011-11-17T20:45:10Z</dcterms:created>
  <dcterms:modified xsi:type="dcterms:W3CDTF">2011-11-18T18:56:38Z</dcterms:modified>
</cp:coreProperties>
</file>